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1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5AB109-7B35-44E4-97F7-D2DE4199F789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B44F31-DB14-433E-8E33-BBB8C0DCCA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Maths</a:t>
            </a:r>
            <a:r>
              <a:rPr lang="en-US" dirty="0" smtClean="0"/>
              <a:t> is like a language because of the rules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44F31-DB14-433E-8E33-BBB8C0DCCAE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99ECDE-7F21-4350-AA57-F17D6B66275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19CE84-AC0D-4D50-AF19-5810E7E42A1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50" cy="1470025"/>
          </a:xfrm>
        </p:spPr>
        <p:txBody>
          <a:bodyPr/>
          <a:lstStyle/>
          <a:p>
            <a:r>
              <a:rPr lang="en-US" smtClean="0"/>
              <a:t>Theory of Knowledge:</a:t>
            </a:r>
          </a:p>
        </p:txBody>
      </p:sp>
      <p:sp>
        <p:nvSpPr>
          <p:cNvPr id="20482" name="Subtitle 2"/>
          <p:cNvSpPr>
            <a:spLocks noGrp="1"/>
          </p:cNvSpPr>
          <p:nvPr>
            <p:ph type="subTitle" idx="1"/>
          </p:nvPr>
        </p:nvSpPr>
        <p:spPr>
          <a:xfrm>
            <a:off x="1600200" y="3967163"/>
            <a:ext cx="6762750" cy="1752600"/>
          </a:xfrm>
        </p:spPr>
        <p:txBody>
          <a:bodyPr/>
          <a:lstStyle/>
          <a:p>
            <a:r>
              <a:rPr lang="en-US" sz="7600" smtClean="0"/>
              <a:t>Mathematics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Mathematics can be defined as ‘the science of rigorous proof” begins with axioms and used deductive reason to derive theorems.</a:t>
            </a:r>
          </a:p>
          <a:p>
            <a:r>
              <a:rPr lang="en-US" dirty="0" smtClean="0"/>
              <a:t>While some claim that mathematics is discovered, others claim that it is invented; but neither view seems to be entirely satisfactory</a:t>
            </a:r>
          </a:p>
          <a:p>
            <a:r>
              <a:rPr lang="en-US" dirty="0" smtClean="0"/>
              <a:t>Mathematicians and philosophers are still perplexed by the extraordinary useful mess of mathematics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both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them from a mathematical viewpoint</a:t>
            </a:r>
          </a:p>
          <a:p>
            <a:r>
              <a:rPr lang="en-US" dirty="0" smtClean="0"/>
              <a:t>There are 1024 people in a knock out tennis tournament. What is the total number of games that needs to be played before a champion can be declared?</a:t>
            </a:r>
          </a:p>
          <a:p>
            <a:r>
              <a:rPr lang="en-US" dirty="0" smtClean="0"/>
              <a:t>Now apply your logic to 1,000,345 tennis players</a:t>
            </a:r>
          </a:p>
          <a:p>
            <a:r>
              <a:rPr lang="en-US" dirty="0" smtClean="0"/>
              <a:t>What is the sum of the integers from 1 to 100?</a:t>
            </a:r>
          </a:p>
          <a:p>
            <a:r>
              <a:rPr lang="en-US" dirty="0" smtClean="0"/>
              <a:t>Now apply this to the numbers from 1 to 1000</a:t>
            </a:r>
          </a:p>
          <a:p>
            <a:r>
              <a:rPr lang="en-US" dirty="0" smtClean="0"/>
              <a:t>Are you approaching this from a math’s viewpoint or are you </a:t>
            </a:r>
            <a:r>
              <a:rPr lang="en-US" smtClean="0"/>
              <a:t>a scientist?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Math’s link in TOK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</a:p>
          <a:p>
            <a:r>
              <a:rPr lang="en-US" dirty="0" smtClean="0"/>
              <a:t>How is Math’s like a language?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Do mathematical truths exist in the mind of god?</a:t>
            </a:r>
          </a:p>
          <a:p>
            <a:r>
              <a:rPr lang="en-US" dirty="0" smtClean="0"/>
              <a:t>The Arts</a:t>
            </a:r>
          </a:p>
          <a:p>
            <a:r>
              <a:rPr lang="en-US" dirty="0" smtClean="0"/>
              <a:t>How important is beauty in mathematics?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Math’s link in TOK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Sciences</a:t>
            </a:r>
          </a:p>
          <a:p>
            <a:r>
              <a:rPr lang="en-US" dirty="0" smtClean="0"/>
              <a:t>How useful are mathematical models in the human sciences?</a:t>
            </a:r>
          </a:p>
          <a:p>
            <a:r>
              <a:rPr lang="en-US" dirty="0" smtClean="0"/>
              <a:t>History</a:t>
            </a:r>
          </a:p>
          <a:p>
            <a:r>
              <a:rPr lang="en-US" dirty="0" smtClean="0"/>
              <a:t>What role does statistics play in History</a:t>
            </a:r>
          </a:p>
          <a:p>
            <a:r>
              <a:rPr lang="en-US" dirty="0" smtClean="0"/>
              <a:t>Natural Sciences</a:t>
            </a:r>
          </a:p>
          <a:p>
            <a:r>
              <a:rPr lang="en-US" dirty="0" smtClean="0"/>
              <a:t>Is the book of nature written in the language </a:t>
            </a:r>
            <a:r>
              <a:rPr lang="en-US" dirty="0" err="1" smtClean="0"/>
              <a:t>fo</a:t>
            </a:r>
            <a:r>
              <a:rPr lang="en-US" dirty="0" smtClean="0"/>
              <a:t> mathematics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235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Theory of Knowledge:</vt:lpstr>
      <vt:lpstr>From last week</vt:lpstr>
      <vt:lpstr>Look at both problems</vt:lpstr>
      <vt:lpstr>How does Math’s link in TOK</vt:lpstr>
      <vt:lpstr>How does Math’s link in TOK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Knowledge:</dc:title>
  <dc:creator>s.oloughlin</dc:creator>
  <cp:lastModifiedBy>s.oloughlin</cp:lastModifiedBy>
  <cp:revision>8</cp:revision>
  <dcterms:created xsi:type="dcterms:W3CDTF">2012-02-21T06:49:43Z</dcterms:created>
  <dcterms:modified xsi:type="dcterms:W3CDTF">2012-02-21T07:56:04Z</dcterms:modified>
</cp:coreProperties>
</file>